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281" autoAdjust="0"/>
    <p:restoredTop sz="94660"/>
  </p:normalViewPr>
  <p:slideViewPr>
    <p:cSldViewPr>
      <p:cViewPr>
        <p:scale>
          <a:sx n="100" d="100"/>
          <a:sy n="100" d="100"/>
        </p:scale>
        <p:origin x="-1448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DAFBE5-243B-4682-8084-35F54C18273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E3615EFD-0C60-4306-9C12-03A4EACD6D9F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2400" dirty="0" smtClean="0"/>
            <a:t>Strategic Services </a:t>
          </a:r>
          <a:endParaRPr lang="en-US" sz="2400" dirty="0"/>
        </a:p>
      </dgm:t>
    </dgm:pt>
    <dgm:pt modelId="{2EC283E3-4A4C-4E65-B03E-000C3C5160EC}" type="parTrans" cxnId="{9FCBA960-F8E9-4AD2-AD6A-17C4A77EC4F3}">
      <dgm:prSet/>
      <dgm:spPr/>
      <dgm:t>
        <a:bodyPr/>
        <a:lstStyle/>
        <a:p>
          <a:endParaRPr lang="en-US" sz="2000"/>
        </a:p>
      </dgm:t>
    </dgm:pt>
    <dgm:pt modelId="{EBEBB443-751E-4DA9-84DB-8497E9F097B8}" type="sibTrans" cxnId="{9FCBA960-F8E9-4AD2-AD6A-17C4A77EC4F3}">
      <dgm:prSet/>
      <dgm:spPr/>
      <dgm:t>
        <a:bodyPr/>
        <a:lstStyle/>
        <a:p>
          <a:endParaRPr lang="en-US" sz="2000"/>
        </a:p>
      </dgm:t>
    </dgm:pt>
    <dgm:pt modelId="{4ADB0F78-3A66-461A-94BF-24C81A9F7DE4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2000" dirty="0" smtClean="0"/>
            <a:t>Resource Solutions </a:t>
          </a:r>
          <a:endParaRPr lang="en-US" sz="2000" dirty="0"/>
        </a:p>
      </dgm:t>
    </dgm:pt>
    <dgm:pt modelId="{57BF5CA1-0608-4196-8A7A-E1E88EFCD41B}" type="parTrans" cxnId="{0BA5D007-7DC7-4725-942C-0ED6DE48FE58}">
      <dgm:prSet/>
      <dgm:spPr/>
      <dgm:t>
        <a:bodyPr/>
        <a:lstStyle/>
        <a:p>
          <a:endParaRPr lang="en-US" sz="2000"/>
        </a:p>
      </dgm:t>
    </dgm:pt>
    <dgm:pt modelId="{2BD46794-98DD-4B5C-977A-0C464A88F52A}" type="sibTrans" cxnId="{0BA5D007-7DC7-4725-942C-0ED6DE48FE58}">
      <dgm:prSet/>
      <dgm:spPr/>
      <dgm:t>
        <a:bodyPr/>
        <a:lstStyle/>
        <a:p>
          <a:endParaRPr lang="en-US" sz="2000"/>
        </a:p>
      </dgm:t>
    </dgm:pt>
    <dgm:pt modelId="{893F4AA0-53A3-4776-B7C0-3F50521D487D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2000" dirty="0" smtClean="0"/>
            <a:t>Managed Solutions</a:t>
          </a:r>
          <a:endParaRPr lang="en-US" sz="2000" dirty="0"/>
        </a:p>
      </dgm:t>
    </dgm:pt>
    <dgm:pt modelId="{6C6F0D0B-0B11-4B81-AFDC-C498A42E0390}" type="parTrans" cxnId="{FF51501F-65E1-4642-8DBF-90ACE844B15C}">
      <dgm:prSet/>
      <dgm:spPr/>
      <dgm:t>
        <a:bodyPr/>
        <a:lstStyle/>
        <a:p>
          <a:endParaRPr lang="en-US" sz="2000"/>
        </a:p>
      </dgm:t>
    </dgm:pt>
    <dgm:pt modelId="{26F5D173-FC61-4677-8909-5D20370B68DD}" type="sibTrans" cxnId="{FF51501F-65E1-4642-8DBF-90ACE844B15C}">
      <dgm:prSet/>
      <dgm:spPr/>
      <dgm:t>
        <a:bodyPr/>
        <a:lstStyle/>
        <a:p>
          <a:endParaRPr lang="en-US" sz="2000"/>
        </a:p>
      </dgm:t>
    </dgm:pt>
    <dgm:pt modelId="{8862636D-F672-4B4D-B0F6-FF745923507E}" type="pres">
      <dgm:prSet presAssocID="{CDDAFBE5-243B-4682-8084-35F54C18273D}" presName="CompostProcess" presStyleCnt="0">
        <dgm:presLayoutVars>
          <dgm:dir/>
          <dgm:resizeHandles val="exact"/>
        </dgm:presLayoutVars>
      </dgm:prSet>
      <dgm:spPr/>
    </dgm:pt>
    <dgm:pt modelId="{30D745C4-4221-4247-85E9-7D4D48924614}" type="pres">
      <dgm:prSet presAssocID="{CDDAFBE5-243B-4682-8084-35F54C18273D}" presName="arrow" presStyleLbl="bgShp" presStyleIdx="0" presStyleCnt="1" custLinFactNeighborX="0" custLinFactNeighborY="-12880"/>
      <dgm:spPr/>
    </dgm:pt>
    <dgm:pt modelId="{181FC2F5-699A-4972-9A07-CCF7F2B4416A}" type="pres">
      <dgm:prSet presAssocID="{CDDAFBE5-243B-4682-8084-35F54C18273D}" presName="linearProcess" presStyleCnt="0"/>
      <dgm:spPr/>
    </dgm:pt>
    <dgm:pt modelId="{F373ED78-E540-47AD-9D6C-F8AA1A1879B4}" type="pres">
      <dgm:prSet presAssocID="{E3615EFD-0C60-4306-9C12-03A4EACD6D9F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0E7DB-CF26-4BE4-9823-18AB28ED1A1B}" type="pres">
      <dgm:prSet presAssocID="{EBEBB443-751E-4DA9-84DB-8497E9F097B8}" presName="sibTrans" presStyleCnt="0"/>
      <dgm:spPr/>
    </dgm:pt>
    <dgm:pt modelId="{895829CA-A597-4BAB-B747-AB4CA31E054B}" type="pres">
      <dgm:prSet presAssocID="{4ADB0F78-3A66-461A-94BF-24C81A9F7DE4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B91E0A-185F-4597-9AD7-419E20DCBC2C}" type="pres">
      <dgm:prSet presAssocID="{2BD46794-98DD-4B5C-977A-0C464A88F52A}" presName="sibTrans" presStyleCnt="0"/>
      <dgm:spPr/>
    </dgm:pt>
    <dgm:pt modelId="{E4F89478-6B62-48CE-9321-12B5FD17D974}" type="pres">
      <dgm:prSet presAssocID="{893F4AA0-53A3-4776-B7C0-3F50521D487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A5D007-7DC7-4725-942C-0ED6DE48FE58}" srcId="{CDDAFBE5-243B-4682-8084-35F54C18273D}" destId="{4ADB0F78-3A66-461A-94BF-24C81A9F7DE4}" srcOrd="1" destOrd="0" parTransId="{57BF5CA1-0608-4196-8A7A-E1E88EFCD41B}" sibTransId="{2BD46794-98DD-4B5C-977A-0C464A88F52A}"/>
    <dgm:cxn modelId="{63BB3BE9-39ED-46CC-8FA7-22C2A7D21F14}" type="presOf" srcId="{4ADB0F78-3A66-461A-94BF-24C81A9F7DE4}" destId="{895829CA-A597-4BAB-B747-AB4CA31E054B}" srcOrd="0" destOrd="0" presId="urn:microsoft.com/office/officeart/2005/8/layout/hProcess9"/>
    <dgm:cxn modelId="{A05F204F-30E1-4E2A-906C-CBCF05A338E8}" type="presOf" srcId="{CDDAFBE5-243B-4682-8084-35F54C18273D}" destId="{8862636D-F672-4B4D-B0F6-FF745923507E}" srcOrd="0" destOrd="0" presId="urn:microsoft.com/office/officeart/2005/8/layout/hProcess9"/>
    <dgm:cxn modelId="{5B219DBB-AEC8-4812-9DC5-C3EBDB775B2D}" type="presOf" srcId="{893F4AA0-53A3-4776-B7C0-3F50521D487D}" destId="{E4F89478-6B62-48CE-9321-12B5FD17D974}" srcOrd="0" destOrd="0" presId="urn:microsoft.com/office/officeart/2005/8/layout/hProcess9"/>
    <dgm:cxn modelId="{75B8BB6A-FC33-4699-9A60-7086313A376F}" type="presOf" srcId="{E3615EFD-0C60-4306-9C12-03A4EACD6D9F}" destId="{F373ED78-E540-47AD-9D6C-F8AA1A1879B4}" srcOrd="0" destOrd="0" presId="urn:microsoft.com/office/officeart/2005/8/layout/hProcess9"/>
    <dgm:cxn modelId="{9FCBA960-F8E9-4AD2-AD6A-17C4A77EC4F3}" srcId="{CDDAFBE5-243B-4682-8084-35F54C18273D}" destId="{E3615EFD-0C60-4306-9C12-03A4EACD6D9F}" srcOrd="0" destOrd="0" parTransId="{2EC283E3-4A4C-4E65-B03E-000C3C5160EC}" sibTransId="{EBEBB443-751E-4DA9-84DB-8497E9F097B8}"/>
    <dgm:cxn modelId="{FF51501F-65E1-4642-8DBF-90ACE844B15C}" srcId="{CDDAFBE5-243B-4682-8084-35F54C18273D}" destId="{893F4AA0-53A3-4776-B7C0-3F50521D487D}" srcOrd="2" destOrd="0" parTransId="{6C6F0D0B-0B11-4B81-AFDC-C498A42E0390}" sibTransId="{26F5D173-FC61-4677-8909-5D20370B68DD}"/>
    <dgm:cxn modelId="{10DB59A6-E0AB-4169-99F9-BE2E3065CBE8}" type="presParOf" srcId="{8862636D-F672-4B4D-B0F6-FF745923507E}" destId="{30D745C4-4221-4247-85E9-7D4D48924614}" srcOrd="0" destOrd="0" presId="urn:microsoft.com/office/officeart/2005/8/layout/hProcess9"/>
    <dgm:cxn modelId="{8F339179-F262-4033-AC30-5F110B9AF8D4}" type="presParOf" srcId="{8862636D-F672-4B4D-B0F6-FF745923507E}" destId="{181FC2F5-699A-4972-9A07-CCF7F2B4416A}" srcOrd="1" destOrd="0" presId="urn:microsoft.com/office/officeart/2005/8/layout/hProcess9"/>
    <dgm:cxn modelId="{E62F7EC1-CF12-4D2A-AB4B-FD21EA1E5771}" type="presParOf" srcId="{181FC2F5-699A-4972-9A07-CCF7F2B4416A}" destId="{F373ED78-E540-47AD-9D6C-F8AA1A1879B4}" srcOrd="0" destOrd="0" presId="urn:microsoft.com/office/officeart/2005/8/layout/hProcess9"/>
    <dgm:cxn modelId="{43A47C44-7EBA-4F32-828A-B54CB1D3738B}" type="presParOf" srcId="{181FC2F5-699A-4972-9A07-CCF7F2B4416A}" destId="{C650E7DB-CF26-4BE4-9823-18AB28ED1A1B}" srcOrd="1" destOrd="0" presId="urn:microsoft.com/office/officeart/2005/8/layout/hProcess9"/>
    <dgm:cxn modelId="{3096BC42-471A-41CA-AD3D-D797E16D3F0D}" type="presParOf" srcId="{181FC2F5-699A-4972-9A07-CCF7F2B4416A}" destId="{895829CA-A597-4BAB-B747-AB4CA31E054B}" srcOrd="2" destOrd="0" presId="urn:microsoft.com/office/officeart/2005/8/layout/hProcess9"/>
    <dgm:cxn modelId="{2D28BE06-CA44-412C-9302-C513DD0D5967}" type="presParOf" srcId="{181FC2F5-699A-4972-9A07-CCF7F2B4416A}" destId="{F2B91E0A-185F-4597-9AD7-419E20DCBC2C}" srcOrd="3" destOrd="0" presId="urn:microsoft.com/office/officeart/2005/8/layout/hProcess9"/>
    <dgm:cxn modelId="{22F1E0C2-C2F0-4219-9822-C9A1B35B031E}" type="presParOf" srcId="{181FC2F5-699A-4972-9A07-CCF7F2B4416A}" destId="{E4F89478-6B62-48CE-9321-12B5FD17D97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DAFBE5-243B-4682-8084-35F54C18273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E3615EFD-0C60-4306-9C12-03A4EACD6D9F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2000" dirty="0" smtClean="0"/>
            <a:t>Strategic Services </a:t>
          </a:r>
          <a:endParaRPr lang="en-US" sz="2000" dirty="0"/>
        </a:p>
      </dgm:t>
    </dgm:pt>
    <dgm:pt modelId="{2EC283E3-4A4C-4E65-B03E-000C3C5160EC}" type="parTrans" cxnId="{9FCBA960-F8E9-4AD2-AD6A-17C4A77EC4F3}">
      <dgm:prSet/>
      <dgm:spPr/>
      <dgm:t>
        <a:bodyPr/>
        <a:lstStyle/>
        <a:p>
          <a:endParaRPr lang="en-US" sz="2000"/>
        </a:p>
      </dgm:t>
    </dgm:pt>
    <dgm:pt modelId="{EBEBB443-751E-4DA9-84DB-8497E9F097B8}" type="sibTrans" cxnId="{9FCBA960-F8E9-4AD2-AD6A-17C4A77EC4F3}">
      <dgm:prSet/>
      <dgm:spPr/>
      <dgm:t>
        <a:bodyPr/>
        <a:lstStyle/>
        <a:p>
          <a:endParaRPr lang="en-US" sz="2000"/>
        </a:p>
      </dgm:t>
    </dgm:pt>
    <dgm:pt modelId="{4ADB0F78-3A66-461A-94BF-24C81A9F7DE4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2400" dirty="0" smtClean="0"/>
            <a:t>Resource Solutions </a:t>
          </a:r>
          <a:endParaRPr lang="en-US" sz="2400" dirty="0"/>
        </a:p>
      </dgm:t>
    </dgm:pt>
    <dgm:pt modelId="{57BF5CA1-0608-4196-8A7A-E1E88EFCD41B}" type="parTrans" cxnId="{0BA5D007-7DC7-4725-942C-0ED6DE48FE58}">
      <dgm:prSet/>
      <dgm:spPr/>
      <dgm:t>
        <a:bodyPr/>
        <a:lstStyle/>
        <a:p>
          <a:endParaRPr lang="en-US" sz="2000"/>
        </a:p>
      </dgm:t>
    </dgm:pt>
    <dgm:pt modelId="{2BD46794-98DD-4B5C-977A-0C464A88F52A}" type="sibTrans" cxnId="{0BA5D007-7DC7-4725-942C-0ED6DE48FE58}">
      <dgm:prSet/>
      <dgm:spPr/>
      <dgm:t>
        <a:bodyPr/>
        <a:lstStyle/>
        <a:p>
          <a:endParaRPr lang="en-US" sz="2000"/>
        </a:p>
      </dgm:t>
    </dgm:pt>
    <dgm:pt modelId="{893F4AA0-53A3-4776-B7C0-3F50521D487D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2000" dirty="0" smtClean="0"/>
            <a:t>Managed Solutions</a:t>
          </a:r>
          <a:endParaRPr lang="en-US" sz="2000" dirty="0"/>
        </a:p>
      </dgm:t>
    </dgm:pt>
    <dgm:pt modelId="{6C6F0D0B-0B11-4B81-AFDC-C498A42E0390}" type="parTrans" cxnId="{FF51501F-65E1-4642-8DBF-90ACE844B15C}">
      <dgm:prSet/>
      <dgm:spPr/>
      <dgm:t>
        <a:bodyPr/>
        <a:lstStyle/>
        <a:p>
          <a:endParaRPr lang="en-US" sz="2000"/>
        </a:p>
      </dgm:t>
    </dgm:pt>
    <dgm:pt modelId="{26F5D173-FC61-4677-8909-5D20370B68DD}" type="sibTrans" cxnId="{FF51501F-65E1-4642-8DBF-90ACE844B15C}">
      <dgm:prSet/>
      <dgm:spPr/>
      <dgm:t>
        <a:bodyPr/>
        <a:lstStyle/>
        <a:p>
          <a:endParaRPr lang="en-US" sz="2000"/>
        </a:p>
      </dgm:t>
    </dgm:pt>
    <dgm:pt modelId="{8862636D-F672-4B4D-B0F6-FF745923507E}" type="pres">
      <dgm:prSet presAssocID="{CDDAFBE5-243B-4682-8084-35F54C18273D}" presName="CompostProcess" presStyleCnt="0">
        <dgm:presLayoutVars>
          <dgm:dir/>
          <dgm:resizeHandles val="exact"/>
        </dgm:presLayoutVars>
      </dgm:prSet>
      <dgm:spPr/>
    </dgm:pt>
    <dgm:pt modelId="{30D745C4-4221-4247-85E9-7D4D48924614}" type="pres">
      <dgm:prSet presAssocID="{CDDAFBE5-243B-4682-8084-35F54C18273D}" presName="arrow" presStyleLbl="bgShp" presStyleIdx="0" presStyleCnt="1" custLinFactNeighborY="6440"/>
      <dgm:spPr/>
    </dgm:pt>
    <dgm:pt modelId="{181FC2F5-699A-4972-9A07-CCF7F2B4416A}" type="pres">
      <dgm:prSet presAssocID="{CDDAFBE5-243B-4682-8084-35F54C18273D}" presName="linearProcess" presStyleCnt="0"/>
      <dgm:spPr/>
    </dgm:pt>
    <dgm:pt modelId="{F373ED78-E540-47AD-9D6C-F8AA1A1879B4}" type="pres">
      <dgm:prSet presAssocID="{E3615EFD-0C60-4306-9C12-03A4EACD6D9F}" presName="textNode" presStyleLbl="node1" presStyleIdx="0" presStyleCnt="3" custLinFactNeighborY="-80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0E7DB-CF26-4BE4-9823-18AB28ED1A1B}" type="pres">
      <dgm:prSet presAssocID="{EBEBB443-751E-4DA9-84DB-8497E9F097B8}" presName="sibTrans" presStyleCnt="0"/>
      <dgm:spPr/>
    </dgm:pt>
    <dgm:pt modelId="{895829CA-A597-4BAB-B747-AB4CA31E054B}" type="pres">
      <dgm:prSet presAssocID="{4ADB0F78-3A66-461A-94BF-24C81A9F7DE4}" presName="textNode" presStyleLbl="node1" presStyleIdx="1" presStyleCnt="3" custScaleX="1196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B91E0A-185F-4597-9AD7-419E20DCBC2C}" type="pres">
      <dgm:prSet presAssocID="{2BD46794-98DD-4B5C-977A-0C464A88F52A}" presName="sibTrans" presStyleCnt="0"/>
      <dgm:spPr/>
    </dgm:pt>
    <dgm:pt modelId="{E4F89478-6B62-48CE-9321-12B5FD17D974}" type="pres">
      <dgm:prSet presAssocID="{893F4AA0-53A3-4776-B7C0-3F50521D487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4415C7-5036-4D36-9436-B28DCF5536F7}" type="presOf" srcId="{E3615EFD-0C60-4306-9C12-03A4EACD6D9F}" destId="{F373ED78-E540-47AD-9D6C-F8AA1A1879B4}" srcOrd="0" destOrd="0" presId="urn:microsoft.com/office/officeart/2005/8/layout/hProcess9"/>
    <dgm:cxn modelId="{0BA5D007-7DC7-4725-942C-0ED6DE48FE58}" srcId="{CDDAFBE5-243B-4682-8084-35F54C18273D}" destId="{4ADB0F78-3A66-461A-94BF-24C81A9F7DE4}" srcOrd="1" destOrd="0" parTransId="{57BF5CA1-0608-4196-8A7A-E1E88EFCD41B}" sibTransId="{2BD46794-98DD-4B5C-977A-0C464A88F52A}"/>
    <dgm:cxn modelId="{B42FF592-5B90-420A-8458-7B80145B5185}" type="presOf" srcId="{CDDAFBE5-243B-4682-8084-35F54C18273D}" destId="{8862636D-F672-4B4D-B0F6-FF745923507E}" srcOrd="0" destOrd="0" presId="urn:microsoft.com/office/officeart/2005/8/layout/hProcess9"/>
    <dgm:cxn modelId="{9FCBA960-F8E9-4AD2-AD6A-17C4A77EC4F3}" srcId="{CDDAFBE5-243B-4682-8084-35F54C18273D}" destId="{E3615EFD-0C60-4306-9C12-03A4EACD6D9F}" srcOrd="0" destOrd="0" parTransId="{2EC283E3-4A4C-4E65-B03E-000C3C5160EC}" sibTransId="{EBEBB443-751E-4DA9-84DB-8497E9F097B8}"/>
    <dgm:cxn modelId="{B46ACDFD-C21A-4E5D-9072-DA652080BCD1}" type="presOf" srcId="{893F4AA0-53A3-4776-B7C0-3F50521D487D}" destId="{E4F89478-6B62-48CE-9321-12B5FD17D974}" srcOrd="0" destOrd="0" presId="urn:microsoft.com/office/officeart/2005/8/layout/hProcess9"/>
    <dgm:cxn modelId="{2A810C6F-7BAF-4677-8951-95CC2954180F}" type="presOf" srcId="{4ADB0F78-3A66-461A-94BF-24C81A9F7DE4}" destId="{895829CA-A597-4BAB-B747-AB4CA31E054B}" srcOrd="0" destOrd="0" presId="urn:microsoft.com/office/officeart/2005/8/layout/hProcess9"/>
    <dgm:cxn modelId="{FF51501F-65E1-4642-8DBF-90ACE844B15C}" srcId="{CDDAFBE5-243B-4682-8084-35F54C18273D}" destId="{893F4AA0-53A3-4776-B7C0-3F50521D487D}" srcOrd="2" destOrd="0" parTransId="{6C6F0D0B-0B11-4B81-AFDC-C498A42E0390}" sibTransId="{26F5D173-FC61-4677-8909-5D20370B68DD}"/>
    <dgm:cxn modelId="{875DF57E-7D96-48DA-81DC-36A47B3A7C10}" type="presParOf" srcId="{8862636D-F672-4B4D-B0F6-FF745923507E}" destId="{30D745C4-4221-4247-85E9-7D4D48924614}" srcOrd="0" destOrd="0" presId="urn:microsoft.com/office/officeart/2005/8/layout/hProcess9"/>
    <dgm:cxn modelId="{0670C7A4-9B3E-423C-98B1-4AD0573DF283}" type="presParOf" srcId="{8862636D-F672-4B4D-B0F6-FF745923507E}" destId="{181FC2F5-699A-4972-9A07-CCF7F2B4416A}" srcOrd="1" destOrd="0" presId="urn:microsoft.com/office/officeart/2005/8/layout/hProcess9"/>
    <dgm:cxn modelId="{A29F462C-9B6A-4DCA-B21E-50F40EF2DDAD}" type="presParOf" srcId="{181FC2F5-699A-4972-9A07-CCF7F2B4416A}" destId="{F373ED78-E540-47AD-9D6C-F8AA1A1879B4}" srcOrd="0" destOrd="0" presId="urn:microsoft.com/office/officeart/2005/8/layout/hProcess9"/>
    <dgm:cxn modelId="{7631CA71-3F2E-45CC-BCE8-B90231960B60}" type="presParOf" srcId="{181FC2F5-699A-4972-9A07-CCF7F2B4416A}" destId="{C650E7DB-CF26-4BE4-9823-18AB28ED1A1B}" srcOrd="1" destOrd="0" presId="urn:microsoft.com/office/officeart/2005/8/layout/hProcess9"/>
    <dgm:cxn modelId="{2687C27F-8787-49F2-A493-6D42952AE059}" type="presParOf" srcId="{181FC2F5-699A-4972-9A07-CCF7F2B4416A}" destId="{895829CA-A597-4BAB-B747-AB4CA31E054B}" srcOrd="2" destOrd="0" presId="urn:microsoft.com/office/officeart/2005/8/layout/hProcess9"/>
    <dgm:cxn modelId="{BF4C1DAD-4097-44DF-8192-3C55AFF4565C}" type="presParOf" srcId="{181FC2F5-699A-4972-9A07-CCF7F2B4416A}" destId="{F2B91E0A-185F-4597-9AD7-419E20DCBC2C}" srcOrd="3" destOrd="0" presId="urn:microsoft.com/office/officeart/2005/8/layout/hProcess9"/>
    <dgm:cxn modelId="{8D99388B-4AB6-41A1-9903-F464D8FEBC17}" type="presParOf" srcId="{181FC2F5-699A-4972-9A07-CCF7F2B4416A}" destId="{E4F89478-6B62-48CE-9321-12B5FD17D97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DAFBE5-243B-4682-8084-35F54C18273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E3615EFD-0C60-4306-9C12-03A4EACD6D9F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2000" dirty="0" smtClean="0"/>
            <a:t>Strategic Services </a:t>
          </a:r>
          <a:endParaRPr lang="en-US" sz="2000" dirty="0"/>
        </a:p>
      </dgm:t>
    </dgm:pt>
    <dgm:pt modelId="{2EC283E3-4A4C-4E65-B03E-000C3C5160EC}" type="parTrans" cxnId="{9FCBA960-F8E9-4AD2-AD6A-17C4A77EC4F3}">
      <dgm:prSet/>
      <dgm:spPr/>
      <dgm:t>
        <a:bodyPr/>
        <a:lstStyle/>
        <a:p>
          <a:endParaRPr lang="en-US" sz="2000"/>
        </a:p>
      </dgm:t>
    </dgm:pt>
    <dgm:pt modelId="{EBEBB443-751E-4DA9-84DB-8497E9F097B8}" type="sibTrans" cxnId="{9FCBA960-F8E9-4AD2-AD6A-17C4A77EC4F3}">
      <dgm:prSet/>
      <dgm:spPr/>
      <dgm:t>
        <a:bodyPr/>
        <a:lstStyle/>
        <a:p>
          <a:endParaRPr lang="en-US" sz="2000"/>
        </a:p>
      </dgm:t>
    </dgm:pt>
    <dgm:pt modelId="{4ADB0F78-3A66-461A-94BF-24C81A9F7DE4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2000" dirty="0" smtClean="0"/>
            <a:t>Resource Solutions </a:t>
          </a:r>
          <a:endParaRPr lang="en-US" sz="2000" dirty="0"/>
        </a:p>
      </dgm:t>
    </dgm:pt>
    <dgm:pt modelId="{57BF5CA1-0608-4196-8A7A-E1E88EFCD41B}" type="parTrans" cxnId="{0BA5D007-7DC7-4725-942C-0ED6DE48FE58}">
      <dgm:prSet/>
      <dgm:spPr/>
      <dgm:t>
        <a:bodyPr/>
        <a:lstStyle/>
        <a:p>
          <a:endParaRPr lang="en-US" sz="2000"/>
        </a:p>
      </dgm:t>
    </dgm:pt>
    <dgm:pt modelId="{2BD46794-98DD-4B5C-977A-0C464A88F52A}" type="sibTrans" cxnId="{0BA5D007-7DC7-4725-942C-0ED6DE48FE58}">
      <dgm:prSet/>
      <dgm:spPr/>
      <dgm:t>
        <a:bodyPr/>
        <a:lstStyle/>
        <a:p>
          <a:endParaRPr lang="en-US" sz="2000"/>
        </a:p>
      </dgm:t>
    </dgm:pt>
    <dgm:pt modelId="{893F4AA0-53A3-4776-B7C0-3F50521D487D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2400" dirty="0" smtClean="0"/>
            <a:t>Managed Solutions</a:t>
          </a:r>
          <a:endParaRPr lang="en-US" sz="2400" dirty="0"/>
        </a:p>
      </dgm:t>
    </dgm:pt>
    <dgm:pt modelId="{6C6F0D0B-0B11-4B81-AFDC-C498A42E0390}" type="parTrans" cxnId="{FF51501F-65E1-4642-8DBF-90ACE844B15C}">
      <dgm:prSet/>
      <dgm:spPr/>
      <dgm:t>
        <a:bodyPr/>
        <a:lstStyle/>
        <a:p>
          <a:endParaRPr lang="en-US" sz="2000"/>
        </a:p>
      </dgm:t>
    </dgm:pt>
    <dgm:pt modelId="{26F5D173-FC61-4677-8909-5D20370B68DD}" type="sibTrans" cxnId="{FF51501F-65E1-4642-8DBF-90ACE844B15C}">
      <dgm:prSet/>
      <dgm:spPr/>
      <dgm:t>
        <a:bodyPr/>
        <a:lstStyle/>
        <a:p>
          <a:endParaRPr lang="en-US" sz="2000"/>
        </a:p>
      </dgm:t>
    </dgm:pt>
    <dgm:pt modelId="{8862636D-F672-4B4D-B0F6-FF745923507E}" type="pres">
      <dgm:prSet presAssocID="{CDDAFBE5-243B-4682-8084-35F54C18273D}" presName="CompostProcess" presStyleCnt="0">
        <dgm:presLayoutVars>
          <dgm:dir/>
          <dgm:resizeHandles val="exact"/>
        </dgm:presLayoutVars>
      </dgm:prSet>
      <dgm:spPr/>
    </dgm:pt>
    <dgm:pt modelId="{30D745C4-4221-4247-85E9-7D4D48924614}" type="pres">
      <dgm:prSet presAssocID="{CDDAFBE5-243B-4682-8084-35F54C18273D}" presName="arrow" presStyleLbl="bgShp" presStyleIdx="0" presStyleCnt="1" custLinFactNeighborX="0" custLinFactNeighborY="-12880"/>
      <dgm:spPr/>
    </dgm:pt>
    <dgm:pt modelId="{181FC2F5-699A-4972-9A07-CCF7F2B4416A}" type="pres">
      <dgm:prSet presAssocID="{CDDAFBE5-243B-4682-8084-35F54C18273D}" presName="linearProcess" presStyleCnt="0"/>
      <dgm:spPr/>
    </dgm:pt>
    <dgm:pt modelId="{F373ED78-E540-47AD-9D6C-F8AA1A1879B4}" type="pres">
      <dgm:prSet presAssocID="{E3615EFD-0C60-4306-9C12-03A4EACD6D9F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50E7DB-CF26-4BE4-9823-18AB28ED1A1B}" type="pres">
      <dgm:prSet presAssocID="{EBEBB443-751E-4DA9-84DB-8497E9F097B8}" presName="sibTrans" presStyleCnt="0"/>
      <dgm:spPr/>
    </dgm:pt>
    <dgm:pt modelId="{895829CA-A597-4BAB-B747-AB4CA31E054B}" type="pres">
      <dgm:prSet presAssocID="{4ADB0F78-3A66-461A-94BF-24C81A9F7DE4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B91E0A-185F-4597-9AD7-419E20DCBC2C}" type="pres">
      <dgm:prSet presAssocID="{2BD46794-98DD-4B5C-977A-0C464A88F52A}" presName="sibTrans" presStyleCnt="0"/>
      <dgm:spPr/>
    </dgm:pt>
    <dgm:pt modelId="{E4F89478-6B62-48CE-9321-12B5FD17D974}" type="pres">
      <dgm:prSet presAssocID="{893F4AA0-53A3-4776-B7C0-3F50521D487D}" presName="textNode" presStyleLbl="node1" presStyleIdx="2" presStyleCnt="3" custScaleX="1084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A5D007-7DC7-4725-942C-0ED6DE48FE58}" srcId="{CDDAFBE5-243B-4682-8084-35F54C18273D}" destId="{4ADB0F78-3A66-461A-94BF-24C81A9F7DE4}" srcOrd="1" destOrd="0" parTransId="{57BF5CA1-0608-4196-8A7A-E1E88EFCD41B}" sibTransId="{2BD46794-98DD-4B5C-977A-0C464A88F52A}"/>
    <dgm:cxn modelId="{015895C0-B37D-4CE8-BFEE-DCDF61F56817}" type="presOf" srcId="{E3615EFD-0C60-4306-9C12-03A4EACD6D9F}" destId="{F373ED78-E540-47AD-9D6C-F8AA1A1879B4}" srcOrd="0" destOrd="0" presId="urn:microsoft.com/office/officeart/2005/8/layout/hProcess9"/>
    <dgm:cxn modelId="{347ED92D-7392-45D0-86F3-B59C54A78E4D}" type="presOf" srcId="{893F4AA0-53A3-4776-B7C0-3F50521D487D}" destId="{E4F89478-6B62-48CE-9321-12B5FD17D974}" srcOrd="0" destOrd="0" presId="urn:microsoft.com/office/officeart/2005/8/layout/hProcess9"/>
    <dgm:cxn modelId="{18A2CE57-138A-4131-A599-6531AE7BDF61}" type="presOf" srcId="{CDDAFBE5-243B-4682-8084-35F54C18273D}" destId="{8862636D-F672-4B4D-B0F6-FF745923507E}" srcOrd="0" destOrd="0" presId="urn:microsoft.com/office/officeart/2005/8/layout/hProcess9"/>
    <dgm:cxn modelId="{9FCBA960-F8E9-4AD2-AD6A-17C4A77EC4F3}" srcId="{CDDAFBE5-243B-4682-8084-35F54C18273D}" destId="{E3615EFD-0C60-4306-9C12-03A4EACD6D9F}" srcOrd="0" destOrd="0" parTransId="{2EC283E3-4A4C-4E65-B03E-000C3C5160EC}" sibTransId="{EBEBB443-751E-4DA9-84DB-8497E9F097B8}"/>
    <dgm:cxn modelId="{9A5FFD63-5D17-4165-B85E-0A31C5F99451}" type="presOf" srcId="{4ADB0F78-3A66-461A-94BF-24C81A9F7DE4}" destId="{895829CA-A597-4BAB-B747-AB4CA31E054B}" srcOrd="0" destOrd="0" presId="urn:microsoft.com/office/officeart/2005/8/layout/hProcess9"/>
    <dgm:cxn modelId="{FF51501F-65E1-4642-8DBF-90ACE844B15C}" srcId="{CDDAFBE5-243B-4682-8084-35F54C18273D}" destId="{893F4AA0-53A3-4776-B7C0-3F50521D487D}" srcOrd="2" destOrd="0" parTransId="{6C6F0D0B-0B11-4B81-AFDC-C498A42E0390}" sibTransId="{26F5D173-FC61-4677-8909-5D20370B68DD}"/>
    <dgm:cxn modelId="{8A085FC0-1530-484E-9D04-92E85BC9B669}" type="presParOf" srcId="{8862636D-F672-4B4D-B0F6-FF745923507E}" destId="{30D745C4-4221-4247-85E9-7D4D48924614}" srcOrd="0" destOrd="0" presId="urn:microsoft.com/office/officeart/2005/8/layout/hProcess9"/>
    <dgm:cxn modelId="{CD239361-E581-4B64-97C8-6D56E9CF914F}" type="presParOf" srcId="{8862636D-F672-4B4D-B0F6-FF745923507E}" destId="{181FC2F5-699A-4972-9A07-CCF7F2B4416A}" srcOrd="1" destOrd="0" presId="urn:microsoft.com/office/officeart/2005/8/layout/hProcess9"/>
    <dgm:cxn modelId="{8BA7DD21-11F1-4F64-8348-5616475BAD3D}" type="presParOf" srcId="{181FC2F5-699A-4972-9A07-CCF7F2B4416A}" destId="{F373ED78-E540-47AD-9D6C-F8AA1A1879B4}" srcOrd="0" destOrd="0" presId="urn:microsoft.com/office/officeart/2005/8/layout/hProcess9"/>
    <dgm:cxn modelId="{58B6991A-103A-4BC1-A90E-579FB594F07E}" type="presParOf" srcId="{181FC2F5-699A-4972-9A07-CCF7F2B4416A}" destId="{C650E7DB-CF26-4BE4-9823-18AB28ED1A1B}" srcOrd="1" destOrd="0" presId="urn:microsoft.com/office/officeart/2005/8/layout/hProcess9"/>
    <dgm:cxn modelId="{6F34452C-E57B-4635-A67F-E8D8A80B7754}" type="presParOf" srcId="{181FC2F5-699A-4972-9A07-CCF7F2B4416A}" destId="{895829CA-A597-4BAB-B747-AB4CA31E054B}" srcOrd="2" destOrd="0" presId="urn:microsoft.com/office/officeart/2005/8/layout/hProcess9"/>
    <dgm:cxn modelId="{5397BF4E-FA5E-4726-BF6C-678EFE21377E}" type="presParOf" srcId="{181FC2F5-699A-4972-9A07-CCF7F2B4416A}" destId="{F2B91E0A-185F-4597-9AD7-419E20DCBC2C}" srcOrd="3" destOrd="0" presId="urn:microsoft.com/office/officeart/2005/8/layout/hProcess9"/>
    <dgm:cxn modelId="{033D4E0D-A545-4249-A228-86023479D630}" type="presParOf" srcId="{181FC2F5-699A-4972-9A07-CCF7F2B4416A}" destId="{E4F89478-6B62-48CE-9321-12B5FD17D97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D745C4-4221-4247-85E9-7D4D48924614}">
      <dsp:nvSpPr>
        <dsp:cNvPr id="0" name=""/>
        <dsp:cNvSpPr/>
      </dsp:nvSpPr>
      <dsp:spPr>
        <a:xfrm>
          <a:off x="616624" y="0"/>
          <a:ext cx="6988412" cy="118320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73ED78-E540-47AD-9D6C-F8AA1A1879B4}">
      <dsp:nvSpPr>
        <dsp:cNvPr id="0" name=""/>
        <dsp:cNvSpPr/>
      </dsp:nvSpPr>
      <dsp:spPr>
        <a:xfrm>
          <a:off x="0" y="354962"/>
          <a:ext cx="2466498" cy="473283"/>
        </a:xfrm>
        <a:prstGeom prst="roundRect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Strategic Services </a:t>
          </a:r>
          <a:endParaRPr lang="en-US" sz="2400" kern="1200" dirty="0"/>
        </a:p>
      </dsp:txBody>
      <dsp:txXfrm>
        <a:off x="23104" y="378066"/>
        <a:ext cx="2420290" cy="427075"/>
      </dsp:txXfrm>
    </dsp:sp>
    <dsp:sp modelId="{895829CA-A597-4BAB-B747-AB4CA31E054B}">
      <dsp:nvSpPr>
        <dsp:cNvPr id="0" name=""/>
        <dsp:cNvSpPr/>
      </dsp:nvSpPr>
      <dsp:spPr>
        <a:xfrm>
          <a:off x="2877581" y="354962"/>
          <a:ext cx="2466498" cy="473283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Resource Solutions </a:t>
          </a:r>
          <a:endParaRPr lang="en-US" sz="2000" kern="1200" dirty="0"/>
        </a:p>
      </dsp:txBody>
      <dsp:txXfrm>
        <a:off x="2900685" y="378066"/>
        <a:ext cx="2420290" cy="427075"/>
      </dsp:txXfrm>
    </dsp:sp>
    <dsp:sp modelId="{E4F89478-6B62-48CE-9321-12B5FD17D974}">
      <dsp:nvSpPr>
        <dsp:cNvPr id="0" name=""/>
        <dsp:cNvSpPr/>
      </dsp:nvSpPr>
      <dsp:spPr>
        <a:xfrm>
          <a:off x="5755163" y="354962"/>
          <a:ext cx="2466498" cy="473283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Managed Solutions</a:t>
          </a:r>
          <a:endParaRPr lang="en-US" sz="2000" kern="1200" dirty="0"/>
        </a:p>
      </dsp:txBody>
      <dsp:txXfrm>
        <a:off x="5778267" y="378066"/>
        <a:ext cx="2420290" cy="4270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D745C4-4221-4247-85E9-7D4D48924614}">
      <dsp:nvSpPr>
        <dsp:cNvPr id="0" name=""/>
        <dsp:cNvSpPr/>
      </dsp:nvSpPr>
      <dsp:spPr>
        <a:xfrm>
          <a:off x="616624" y="0"/>
          <a:ext cx="6988412" cy="118320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73ED78-E540-47AD-9D6C-F8AA1A1879B4}">
      <dsp:nvSpPr>
        <dsp:cNvPr id="0" name=""/>
        <dsp:cNvSpPr/>
      </dsp:nvSpPr>
      <dsp:spPr>
        <a:xfrm>
          <a:off x="601" y="316967"/>
          <a:ext cx="2343981" cy="473283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Strategic Services </a:t>
          </a:r>
          <a:endParaRPr lang="en-US" sz="2000" kern="1200" dirty="0"/>
        </a:p>
      </dsp:txBody>
      <dsp:txXfrm>
        <a:off x="23705" y="340071"/>
        <a:ext cx="2297773" cy="427075"/>
      </dsp:txXfrm>
    </dsp:sp>
    <dsp:sp modelId="{895829CA-A597-4BAB-B747-AB4CA31E054B}">
      <dsp:nvSpPr>
        <dsp:cNvPr id="0" name=""/>
        <dsp:cNvSpPr/>
      </dsp:nvSpPr>
      <dsp:spPr>
        <a:xfrm>
          <a:off x="2708696" y="354962"/>
          <a:ext cx="2804269" cy="473283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Resource Solutions </a:t>
          </a:r>
          <a:endParaRPr lang="en-US" sz="2400" kern="1200" dirty="0"/>
        </a:p>
      </dsp:txBody>
      <dsp:txXfrm>
        <a:off x="2731800" y="378066"/>
        <a:ext cx="2758061" cy="427075"/>
      </dsp:txXfrm>
    </dsp:sp>
    <dsp:sp modelId="{E4F89478-6B62-48CE-9321-12B5FD17D974}">
      <dsp:nvSpPr>
        <dsp:cNvPr id="0" name=""/>
        <dsp:cNvSpPr/>
      </dsp:nvSpPr>
      <dsp:spPr>
        <a:xfrm>
          <a:off x="5877079" y="354962"/>
          <a:ext cx="2343981" cy="473283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Managed Solutions</a:t>
          </a:r>
          <a:endParaRPr lang="en-US" sz="2000" kern="1200" dirty="0"/>
        </a:p>
      </dsp:txBody>
      <dsp:txXfrm>
        <a:off x="5900183" y="378066"/>
        <a:ext cx="2297773" cy="4270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D745C4-4221-4247-85E9-7D4D48924614}">
      <dsp:nvSpPr>
        <dsp:cNvPr id="0" name=""/>
        <dsp:cNvSpPr/>
      </dsp:nvSpPr>
      <dsp:spPr>
        <a:xfrm>
          <a:off x="616624" y="0"/>
          <a:ext cx="6988412" cy="118320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73ED78-E540-47AD-9D6C-F8AA1A1879B4}">
      <dsp:nvSpPr>
        <dsp:cNvPr id="0" name=""/>
        <dsp:cNvSpPr/>
      </dsp:nvSpPr>
      <dsp:spPr>
        <a:xfrm>
          <a:off x="4110" y="354962"/>
          <a:ext cx="2418926" cy="473283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Strategic Services </a:t>
          </a:r>
          <a:endParaRPr lang="en-US" sz="2000" kern="1200" dirty="0"/>
        </a:p>
      </dsp:txBody>
      <dsp:txXfrm>
        <a:off x="27214" y="378066"/>
        <a:ext cx="2372718" cy="427075"/>
      </dsp:txXfrm>
    </dsp:sp>
    <dsp:sp modelId="{895829CA-A597-4BAB-B747-AB4CA31E054B}">
      <dsp:nvSpPr>
        <dsp:cNvPr id="0" name=""/>
        <dsp:cNvSpPr/>
      </dsp:nvSpPr>
      <dsp:spPr>
        <a:xfrm>
          <a:off x="2798792" y="354962"/>
          <a:ext cx="2418926" cy="473283"/>
        </a:xfrm>
        <a:prstGeom prst="round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Resource Solutions </a:t>
          </a:r>
          <a:endParaRPr lang="en-US" sz="2000" kern="1200" dirty="0"/>
        </a:p>
      </dsp:txBody>
      <dsp:txXfrm>
        <a:off x="2821896" y="378066"/>
        <a:ext cx="2372718" cy="427075"/>
      </dsp:txXfrm>
    </dsp:sp>
    <dsp:sp modelId="{E4F89478-6B62-48CE-9321-12B5FD17D974}">
      <dsp:nvSpPr>
        <dsp:cNvPr id="0" name=""/>
        <dsp:cNvSpPr/>
      </dsp:nvSpPr>
      <dsp:spPr>
        <a:xfrm>
          <a:off x="5593475" y="354962"/>
          <a:ext cx="2624076" cy="473283"/>
        </a:xfrm>
        <a:prstGeom prst="roundRect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Managed Solutions</a:t>
          </a:r>
          <a:endParaRPr lang="en-US" sz="2400" kern="1200" dirty="0"/>
        </a:p>
      </dsp:txBody>
      <dsp:txXfrm>
        <a:off x="5616579" y="378066"/>
        <a:ext cx="2577868" cy="4270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2743200"/>
            <a:ext cx="7391400" cy="987879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0567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47BD-AB7D-420E-888B-C822A9E0D7D6}" type="datetimeFigureOut">
              <a:rPr lang="en-GB" smtClean="0"/>
              <a:t>9/30/15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CAF4F-A821-44B9-9D6E-608A9236C7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693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47BD-AB7D-420E-888B-C822A9E0D7D6}" type="datetimeFigureOut">
              <a:rPr lang="en-GB" smtClean="0"/>
              <a:t>9/30/15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CAF4F-A821-44B9-9D6E-608A9236C7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301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2175"/>
          <a:stretch/>
        </p:blipFill>
        <p:spPr bwMode="auto">
          <a:xfrm>
            <a:off x="0" y="1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264458" y="112059"/>
            <a:ext cx="8534400" cy="726141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327211" y="1295400"/>
            <a:ext cx="8489577" cy="4525963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0" y="6248400"/>
            <a:ext cx="9144000" cy="103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 userDrawn="1"/>
        </p:nvCxnSpPr>
        <p:spPr>
          <a:xfrm>
            <a:off x="0" y="990601"/>
            <a:ext cx="9144000" cy="0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Neozene-logo-small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67902"/>
            <a:ext cx="1524000" cy="477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432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896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91000" cy="4525963"/>
          </a:xfrm>
        </p:spPr>
        <p:txBody>
          <a:bodyPr/>
          <a:lstStyle>
            <a:lvl1pPr>
              <a:defRPr sz="28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4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8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191000" cy="4525963"/>
          </a:xfrm>
        </p:spPr>
        <p:txBody>
          <a:bodyPr/>
          <a:lstStyle>
            <a:lvl1pPr>
              <a:defRPr sz="28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4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8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346976"/>
            <a:ext cx="1981200" cy="51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0" y="6248400"/>
            <a:ext cx="9144000" cy="103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75"/>
          <a:stretch/>
        </p:blipFill>
        <p:spPr bwMode="auto">
          <a:xfrm>
            <a:off x="0" y="1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64458" y="112059"/>
            <a:ext cx="8534400" cy="726141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990601"/>
            <a:ext cx="9144000" cy="0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896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304800" y="1219200"/>
            <a:ext cx="41925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 userDrawn="1">
            <p:ph sz="half" idx="2"/>
          </p:nvPr>
        </p:nvSpPr>
        <p:spPr>
          <a:xfrm>
            <a:off x="304800" y="1858962"/>
            <a:ext cx="4192588" cy="3951288"/>
          </a:xfrm>
        </p:spPr>
        <p:txBody>
          <a:bodyPr/>
          <a:lstStyle>
            <a:lvl1pPr>
              <a:defRPr sz="24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3"/>
          </p:nvPr>
        </p:nvSpPr>
        <p:spPr>
          <a:xfrm>
            <a:off x="4645025" y="1219200"/>
            <a:ext cx="41179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 userDrawn="1">
            <p:ph sz="quarter" idx="4"/>
          </p:nvPr>
        </p:nvSpPr>
        <p:spPr>
          <a:xfrm>
            <a:off x="4645025" y="1858962"/>
            <a:ext cx="4117975" cy="3951288"/>
          </a:xfrm>
        </p:spPr>
        <p:txBody>
          <a:bodyPr/>
          <a:lstStyle>
            <a:lvl1pPr>
              <a:defRPr sz="24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346976"/>
            <a:ext cx="1981200" cy="51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0" y="6248400"/>
            <a:ext cx="9144000" cy="103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75"/>
          <a:stretch/>
        </p:blipFill>
        <p:spPr bwMode="auto">
          <a:xfrm>
            <a:off x="0" y="1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64458" y="112059"/>
            <a:ext cx="8534400" cy="726141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990601"/>
            <a:ext cx="9144000" cy="0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4848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346976"/>
            <a:ext cx="1981200" cy="51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0" y="6248400"/>
            <a:ext cx="9144000" cy="103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75"/>
          <a:stretch/>
        </p:blipFill>
        <p:spPr bwMode="auto">
          <a:xfrm>
            <a:off x="0" y="1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64458" y="112059"/>
            <a:ext cx="8534400" cy="726141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990601"/>
            <a:ext cx="9144000" cy="0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34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346976"/>
            <a:ext cx="1981200" cy="51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75"/>
          <a:stretch/>
        </p:blipFill>
        <p:spPr bwMode="auto">
          <a:xfrm>
            <a:off x="0" y="1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64458" y="112059"/>
            <a:ext cx="8534400" cy="726141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990601"/>
            <a:ext cx="9144000" cy="0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419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47BD-AB7D-420E-888B-C822A9E0D7D6}" type="datetimeFigureOut">
              <a:rPr lang="en-GB" smtClean="0"/>
              <a:t>9/30/15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CAF4F-A821-44B9-9D6E-608A9236C7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320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947BD-AB7D-420E-888B-C822A9E0D7D6}" type="datetimeFigureOut">
              <a:rPr lang="en-GB" smtClean="0"/>
              <a:t>9/30/15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CAF4F-A821-44B9-9D6E-608A9236C7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54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947BD-AB7D-420E-888B-C822A9E0D7D6}" type="datetimeFigureOut">
              <a:rPr lang="en-GB" smtClean="0"/>
              <a:t>9/30/15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CAF4F-A821-44B9-9D6E-608A9236C7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74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Strategic Services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2400" i="1" dirty="0" smtClean="0"/>
              <a:t>Providing Guidance and Execution to Your Operational Excellence</a:t>
            </a:r>
            <a:endParaRPr lang="en-GB" sz="2700" i="1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88310" y="2133600"/>
            <a:ext cx="4001793" cy="459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Due Diligence, Acquisition and Integration Support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FDA Compliance and Remediation Work Plans, plus Correction and Prevention Action for FDA 483’s, Warning Letters and Consent Decrees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FDA Mock Inspections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FDA Regulator Submission Preparation and Review 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Information Technology System Design, Deployment, and Validation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Interim Leadership Roles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16548751"/>
              </p:ext>
            </p:extLst>
          </p:nvPr>
        </p:nvGraphicFramePr>
        <p:xfrm>
          <a:off x="431672" y="990600"/>
          <a:ext cx="8221662" cy="1183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648200" y="2148398"/>
            <a:ext cx="4038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Manufacturing Process Improvement and Optimization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Product Problems, Corrections and Removals, Product Recalls and Product Complaint Optimization and Support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Project and Program Management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Quality &amp; Regulatory Assessments and Audits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Quality Management, Management Controls and Responsibility, Metrics and Reports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Training Systems, plus Coaching and Mentoring </a:t>
            </a:r>
          </a:p>
        </p:txBody>
      </p:sp>
    </p:spTree>
    <p:extLst>
      <p:ext uri="{BB962C8B-B14F-4D97-AF65-F5344CB8AC3E}">
        <p14:creationId xmlns:p14="http://schemas.microsoft.com/office/powerpoint/2010/main" val="3554915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Resource Solutions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i="1" dirty="0" smtClean="0"/>
              <a:t>Immediate Augmentation as Your Organization Grows </a:t>
            </a:r>
            <a:endParaRPr lang="en-GB" sz="2700" i="1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59232325"/>
              </p:ext>
            </p:extLst>
          </p:nvPr>
        </p:nvGraphicFramePr>
        <p:xfrm>
          <a:off x="384969" y="990600"/>
          <a:ext cx="8221662" cy="1183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057400"/>
            <a:ext cx="4038600" cy="426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Auditors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Batch Record Review 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CAPA Investigators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Change Control Specialists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Computer System Architect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Document Control Specialists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Distribution Control System Professionals 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Engineers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Product </a:t>
            </a:r>
            <a:r>
              <a:rPr lang="en-US" sz="900" dirty="0">
                <a:solidFill>
                  <a:srgbClr val="16325B"/>
                </a:solidFill>
                <a:latin typeface="Arial"/>
                <a:cs typeface="Arial"/>
              </a:rPr>
              <a:t>Surveillance ands Complaint Management</a:t>
            </a:r>
          </a:p>
          <a:p>
            <a:pPr marL="463550" lvl="1" indent="-177800" defTabSz="457200">
              <a:lnSpc>
                <a:spcPct val="120000"/>
              </a:lnSpc>
              <a:spcBef>
                <a:spcPts val="200"/>
              </a:spcBef>
            </a:pPr>
            <a:endParaRPr lang="en-US" sz="900" dirty="0" smtClean="0">
              <a:solidFill>
                <a:srgbClr val="16325B"/>
              </a:solidFill>
              <a:latin typeface="Arial"/>
              <a:cs typeface="Arial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4648200" y="2057400"/>
            <a:ext cx="4038600" cy="426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>
                <a:solidFill>
                  <a:srgbClr val="16325B"/>
                </a:solidFill>
                <a:latin typeface="Arial"/>
                <a:cs typeface="Arial"/>
              </a:rPr>
              <a:t>Program and Project Managers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QC/QA Chemist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QC/QA  Microbiology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Correction and Removals, Recall, Field Corrective Action Specialists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Regulatory Affairs Professionals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Software Quality Assurance and Testing Specialists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Stability Chemists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Sterility Assurance Professionals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Supervisory Control and Data Acquisition System Specialists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Training Professionals</a:t>
            </a:r>
          </a:p>
          <a:p>
            <a:pPr marL="166688" indent="-166688" defTabSz="457200">
              <a:lnSpc>
                <a:spcPct val="120000"/>
              </a:lnSpc>
              <a:spcBef>
                <a:spcPts val="200"/>
              </a:spcBef>
            </a:pPr>
            <a:r>
              <a:rPr lang="en-US" sz="900" dirty="0" smtClean="0">
                <a:solidFill>
                  <a:srgbClr val="16325B"/>
                </a:solidFill>
                <a:latin typeface="Arial"/>
                <a:cs typeface="Arial"/>
              </a:rPr>
              <a:t>Validation</a:t>
            </a:r>
            <a:endParaRPr lang="en-US" sz="900" dirty="0" smtClean="0">
              <a:solidFill>
                <a:srgbClr val="16325B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9888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Managed Solutions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i="1" dirty="0" smtClean="0"/>
              <a:t>Optimization of Resources to Lead and Drive Your Initiatives </a:t>
            </a:r>
            <a:endParaRPr lang="en-GB" sz="2700" i="1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81001" y="2438400"/>
            <a:ext cx="43434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Investigation and Backlog Management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Corrective and Preventive Action (CAPA) System Design &amp; Execution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Document Management &amp; Optimization</a:t>
            </a:r>
          </a:p>
          <a:p>
            <a:pPr marL="688975" lvl="1" indent="-119063" eaLnBrk="1" hangingPunct="1">
              <a:buFontTx/>
              <a:buChar char="-"/>
            </a:pPr>
            <a:r>
              <a:rPr lang="en-US" sz="1400" dirty="0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Records Design Management</a:t>
            </a:r>
          </a:p>
          <a:p>
            <a:pPr marL="688975" lvl="1" indent="-119063" eaLnBrk="1" hangingPunct="1">
              <a:buFontTx/>
              <a:buChar char="-"/>
            </a:pPr>
            <a:r>
              <a:rPr lang="en-US" sz="1400" dirty="0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Review</a:t>
            </a:r>
            <a:r>
              <a:rPr lang="en-US" sz="14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, including Batch Records and Design History </a:t>
            </a:r>
            <a:r>
              <a:rPr lang="en-US" sz="1400" dirty="0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Records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Technical Writing 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Validation Planning and Execution</a:t>
            </a:r>
          </a:p>
          <a:p>
            <a:pPr marL="688975" lvl="1" indent="-119063" eaLnBrk="1" hangingPunct="1">
              <a:buFontTx/>
              <a:buChar char="-"/>
            </a:pPr>
            <a:r>
              <a:rPr lang="en-US" sz="14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Computer System </a:t>
            </a:r>
          </a:p>
          <a:p>
            <a:pPr marL="688975" lvl="1" indent="-119063" eaLnBrk="1" hangingPunct="1">
              <a:buFontTx/>
              <a:buChar char="-"/>
            </a:pPr>
            <a:r>
              <a:rPr lang="en-US" sz="14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Process </a:t>
            </a:r>
          </a:p>
          <a:p>
            <a:pPr marL="688975" lvl="1" indent="-119063" eaLnBrk="1" hangingPunct="1">
              <a:buFontTx/>
              <a:buChar char="-"/>
            </a:pPr>
            <a:r>
              <a:rPr lang="en-US" sz="14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Cleaning </a:t>
            </a:r>
          </a:p>
          <a:p>
            <a:pPr marL="688975" lvl="1" indent="-119063" eaLnBrk="1" hangingPunct="1">
              <a:buFontTx/>
              <a:buChar char="-"/>
            </a:pPr>
            <a:r>
              <a:rPr lang="en-US" sz="14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Equipment </a:t>
            </a:r>
          </a:p>
          <a:p>
            <a:pPr eaLnBrk="1" hangingPunct="1"/>
            <a:endParaRPr lang="en-US" sz="2000" dirty="0" smtClean="0">
              <a:solidFill>
                <a:srgbClr val="16325B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99819950"/>
              </p:ext>
            </p:extLst>
          </p:nvPr>
        </p:nvGraphicFramePr>
        <p:xfrm>
          <a:off x="550606" y="990600"/>
          <a:ext cx="8221662" cy="1183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953000" y="2438400"/>
            <a:ext cx="39403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Material and Product Acceptance Activities</a:t>
            </a:r>
          </a:p>
          <a:p>
            <a:pPr marL="688975" lvl="1" indent="-119063">
              <a:buFontTx/>
              <a:buChar char="-"/>
            </a:pPr>
            <a:r>
              <a:rPr lang="en-US" sz="14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Receiving &amp; Inspection</a:t>
            </a:r>
          </a:p>
          <a:p>
            <a:pPr marL="688975" lvl="1" indent="-119063">
              <a:buFontTx/>
              <a:buChar char="-"/>
            </a:pPr>
            <a:r>
              <a:rPr lang="en-US" sz="14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In-Process Materials</a:t>
            </a:r>
          </a:p>
          <a:p>
            <a:pPr marL="688975" lvl="1" indent="-119063">
              <a:buFontTx/>
              <a:buChar char="-"/>
            </a:pPr>
            <a:r>
              <a:rPr lang="en-US" sz="14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Finished Goods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Post Market Surveillance and Complaint Management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Quality System Design and Optimization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Annual Product Review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Training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Remediation </a:t>
            </a:r>
            <a:r>
              <a:rPr lang="en-US" sz="1400" dirty="0" err="1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Workstream</a:t>
            </a:r>
            <a:r>
              <a:rPr lang="en-US" sz="1400" dirty="0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 Management </a:t>
            </a:r>
            <a:endParaRPr lang="en-US" sz="1400" dirty="0">
              <a:solidFill>
                <a:srgbClr val="16325B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Technology </a:t>
            </a:r>
            <a:r>
              <a:rPr lang="en-US" sz="1400" dirty="0" smtClean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Transfers</a:t>
            </a:r>
            <a:endParaRPr lang="en-US" sz="1400" dirty="0">
              <a:solidFill>
                <a:srgbClr val="16325B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16325B"/>
                </a:solidFill>
                <a:latin typeface="Arial" pitchFamily="34" charset="0"/>
                <a:cs typeface="Arial" pitchFamily="34" charset="0"/>
              </a:rPr>
              <a:t>Audit Management </a:t>
            </a:r>
            <a:endParaRPr lang="en-US" sz="2000" dirty="0">
              <a:solidFill>
                <a:srgbClr val="16325B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549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Neozene is a professional services and consulting firm focused on providing solutions for FDA regulated industries.</a:t>
            </a:r>
          </a:p>
          <a:p>
            <a:r>
              <a:rPr lang="en-US" dirty="0"/>
              <a:t>20+ </a:t>
            </a:r>
            <a:r>
              <a:rPr lang="en-US" dirty="0" smtClean="0"/>
              <a:t>years </a:t>
            </a:r>
            <a:r>
              <a:rPr lang="en-US" dirty="0"/>
              <a:t>of industry experience </a:t>
            </a:r>
          </a:p>
          <a:p>
            <a:r>
              <a:rPr lang="en-US" dirty="0"/>
              <a:t>With an average of 20+ years of industry experience, our management team is adept at developing value-added solutions based on current regulatory requirements and industry best practices tailored specifically for the needs of our clients. We help Medical Device, Pharmaceutical, and </a:t>
            </a:r>
            <a:r>
              <a:rPr lang="en-US" dirty="0" err="1"/>
              <a:t>BioTech</a:t>
            </a:r>
            <a:r>
              <a:rPr lang="en-US" dirty="0"/>
              <a:t> customers navigate the increasingly complex landscape </a:t>
            </a:r>
            <a:r>
              <a:rPr lang="en-US"/>
              <a:t>of </a:t>
            </a:r>
            <a:r>
              <a:rPr lang="en-US" smtClean="0"/>
              <a:t>FDA </a:t>
            </a:r>
            <a:r>
              <a:rPr lang="en-US" dirty="0"/>
              <a:t>regulations so that they are equipped with necessary foresight and scrutiny to enable better outcomes.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278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11370</TotalTime>
  <Words>370</Words>
  <Application>Microsoft Macintosh PowerPoint</Application>
  <PresentationFormat>On-screen Show (4:3)</PresentationFormat>
  <Paragraphs>70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Strategic Services  Providing Guidance and Execution to Your Operational Excellence</vt:lpstr>
      <vt:lpstr>Resource Solutions  Immediate Augmentation as Your Organization Grows </vt:lpstr>
      <vt:lpstr>Managed Solutions Optimization of Resources to Lead and Drive Your Initiatives </vt:lpstr>
      <vt:lpstr>About us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Jackson</dc:creator>
  <cp:lastModifiedBy>RANIL PIYARATNA</cp:lastModifiedBy>
  <cp:revision>53</cp:revision>
  <dcterms:created xsi:type="dcterms:W3CDTF">2013-08-07T21:41:24Z</dcterms:created>
  <dcterms:modified xsi:type="dcterms:W3CDTF">2015-10-02T18:49:39Z</dcterms:modified>
</cp:coreProperties>
</file>